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5316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71280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11744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6345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78636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8718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57813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8532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8021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0877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4668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570EE-AB76-414D-A0B7-2E635B27399C}" type="datetimeFigureOut">
              <a:rPr kumimoji="1" lang="ko-KR" altLang="en-US" smtClean="0"/>
              <a:t>2016. 9. 3.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74868-DDDF-A340-8C36-660FAD918A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0020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750013" y="103278"/>
            <a:ext cx="2167844" cy="1900183"/>
          </a:xfrm>
          <a:prstGeom prst="roundRect">
            <a:avLst>
              <a:gd name="adj" fmla="val 7255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kumimoji="1" lang="en-US" altLang="ko-KR" b="1" dirty="0" err="1" smtClean="0"/>
              <a:t>SmartRiderApp</a:t>
            </a:r>
            <a:endParaRPr kumimoji="1" lang="en-US" altLang="ko-KR" b="1" dirty="0" smtClean="0"/>
          </a:p>
          <a:p>
            <a:pPr algn="ctr"/>
            <a:r>
              <a:rPr kumimoji="1" lang="en-US" altLang="ko-KR" dirty="0" smtClean="0"/>
              <a:t>Android</a:t>
            </a:r>
          </a:p>
          <a:p>
            <a:pPr algn="ctr"/>
            <a:r>
              <a:rPr kumimoji="1" lang="en-US" altLang="ko-KR" dirty="0" smtClean="0"/>
              <a:t>Google map</a:t>
            </a:r>
          </a:p>
          <a:p>
            <a:pPr algn="ctr"/>
            <a:r>
              <a:rPr kumimoji="1" lang="en-US" altLang="ko-KR" dirty="0" smtClean="0"/>
              <a:t>Weather </a:t>
            </a:r>
            <a:r>
              <a:rPr kumimoji="1" lang="en-US" altLang="ko-KR" dirty="0" err="1" smtClean="0"/>
              <a:t>openAPI</a:t>
            </a:r>
            <a:endParaRPr kumimoji="1"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963203" y="2321960"/>
            <a:ext cx="2239766" cy="190071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kumimoji="1" lang="en-US" altLang="ko-KR" b="1" dirty="0" smtClean="0"/>
              <a:t>Admin web page</a:t>
            </a:r>
          </a:p>
          <a:p>
            <a:pPr algn="ctr"/>
            <a:r>
              <a:rPr kumimoji="1" lang="en-US" altLang="ko-KR" dirty="0" smtClean="0"/>
              <a:t>Python</a:t>
            </a:r>
          </a:p>
          <a:p>
            <a:pPr algn="ctr"/>
            <a:r>
              <a:rPr kumimoji="1" lang="en-US" altLang="ko-KR" dirty="0" smtClean="0"/>
              <a:t>Flask</a:t>
            </a:r>
          </a:p>
          <a:p>
            <a:pPr algn="ctr"/>
            <a:r>
              <a:rPr kumimoji="1" lang="en-US" altLang="ko-KR" dirty="0" smtClean="0"/>
              <a:t>Bootstrap</a:t>
            </a:r>
          </a:p>
          <a:p>
            <a:pPr algn="ctr"/>
            <a:r>
              <a:rPr kumimoji="1" lang="en-US" altLang="ko-KR" dirty="0" err="1" smtClean="0"/>
              <a:t>Javascript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500222" y="2321961"/>
            <a:ext cx="2239766" cy="190071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kumimoji="1" lang="en-US" altLang="ko-KR" b="1" dirty="0" smtClean="0"/>
              <a:t>DB Interface</a:t>
            </a:r>
          </a:p>
          <a:p>
            <a:pPr algn="ctr"/>
            <a:r>
              <a:rPr kumimoji="1" lang="en-US" altLang="ko-KR" dirty="0" err="1" smtClean="0"/>
              <a:t>nodeJS</a:t>
            </a:r>
            <a:endParaRPr kumimoji="1" lang="en-US" altLang="ko-KR" dirty="0" smtClean="0"/>
          </a:p>
          <a:p>
            <a:pPr algn="ctr"/>
            <a:endParaRPr kumimoji="1" lang="en-US" altLang="ko-KR" dirty="0" smtClean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856" y="4664467"/>
            <a:ext cx="1777144" cy="1777144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2854" y="2465797"/>
            <a:ext cx="1737571" cy="1751744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045176" y="3416156"/>
            <a:ext cx="1735856" cy="1154344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993292" y="4991528"/>
            <a:ext cx="1735856" cy="115434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772434" y="4695289"/>
            <a:ext cx="1735856" cy="115434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997979" y="6143931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smtClean="0"/>
              <a:t>MongoDB</a:t>
            </a:r>
            <a:endParaRPr kumimoji="1" lang="ko-KR" alt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8197065" y="3834782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mtClean="0"/>
              <a:t>Liberium</a:t>
            </a:r>
            <a:endParaRPr kumimoji="1"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0285496" y="4263563"/>
            <a:ext cx="1255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mtClean="0"/>
              <a:t>waspmote</a:t>
            </a:r>
            <a:endParaRPr kumimoji="1"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0012754" y="5542695"/>
            <a:ext cx="1255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mtClean="0"/>
              <a:t>waspmote</a:t>
            </a:r>
            <a:endParaRPr kumimoji="1"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233612" y="5849633"/>
            <a:ext cx="1255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mtClean="0"/>
              <a:t>waspmote</a:t>
            </a:r>
            <a:endParaRPr kumimoji="1" lang="ko-KR" altLang="en-US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750013" y="2219221"/>
            <a:ext cx="6287785" cy="2351279"/>
          </a:xfrm>
          <a:prstGeom prst="roundRect">
            <a:avLst>
              <a:gd name="adj" fmla="val 2999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4672671" y="4673240"/>
            <a:ext cx="1913513" cy="2082017"/>
          </a:xfrm>
          <a:prstGeom prst="roundRect">
            <a:avLst>
              <a:gd name="adj" fmla="val 2999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4" name="직선 연결선[R] 23"/>
          <p:cNvCxnSpPr>
            <a:stCxn id="8" idx="2"/>
          </p:cNvCxnSpPr>
          <p:nvPr/>
        </p:nvCxnSpPr>
        <p:spPr>
          <a:xfrm flipH="1">
            <a:off x="5620104" y="4222680"/>
            <a:ext cx="1" cy="5959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50462" y="4222679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 smtClean="0"/>
              <a:t>IBM </a:t>
            </a:r>
            <a:r>
              <a:rPr kumimoji="1" lang="en-US" altLang="ko-KR" b="1" dirty="0" err="1" smtClean="0"/>
              <a:t>Bluemix</a:t>
            </a:r>
            <a:endParaRPr kumimoji="1" lang="ko-KR" altLang="en-US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4629876" y="6412821"/>
            <a:ext cx="14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smtClean="0"/>
              <a:t>Compose.io</a:t>
            </a:r>
            <a:endParaRPr kumimoji="1" lang="ko-KR" altLang="en-US" b="1" dirty="0"/>
          </a:p>
        </p:txBody>
      </p:sp>
      <p:cxnSp>
        <p:nvCxnSpPr>
          <p:cNvPr id="32" name="구부러진 연결선[U] 31"/>
          <p:cNvCxnSpPr/>
          <p:nvPr/>
        </p:nvCxnSpPr>
        <p:spPr>
          <a:xfrm>
            <a:off x="3020602" y="801384"/>
            <a:ext cx="2815257" cy="1315097"/>
          </a:xfrm>
          <a:prstGeom prst="curvedConnector3">
            <a:avLst>
              <a:gd name="adj1" fmla="val 9963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구부러진 연결선[U] 32"/>
          <p:cNvCxnSpPr/>
          <p:nvPr/>
        </p:nvCxnSpPr>
        <p:spPr>
          <a:xfrm rot="10800000">
            <a:off x="2917858" y="976045"/>
            <a:ext cx="2743345" cy="1140436"/>
          </a:xfrm>
          <a:prstGeom prst="curvedConnector3">
            <a:avLst>
              <a:gd name="adj1" fmla="val 19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>
            <a:off x="3339101" y="3215811"/>
            <a:ext cx="1089061" cy="1027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 flipH="1" flipV="1">
            <a:off x="3339102" y="3378486"/>
            <a:ext cx="1089060" cy="267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>
            <a:off x="6802584" y="3202006"/>
            <a:ext cx="1089061" cy="1027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/>
          <p:nvPr/>
        </p:nvCxnSpPr>
        <p:spPr>
          <a:xfrm flipH="1" flipV="1">
            <a:off x="6802585" y="3364681"/>
            <a:ext cx="1089060" cy="267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 rot="953146">
            <a:off x="4660377" y="709204"/>
            <a:ext cx="1049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mtClean="0"/>
              <a:t>Rest API</a:t>
            </a:r>
            <a:endParaRPr kumimoji="1" lang="ko-KR" alt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339101" y="2795109"/>
            <a:ext cx="1049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mtClean="0"/>
              <a:t>Rest API</a:t>
            </a:r>
            <a:endParaRPr kumimoji="1" lang="ko-KR" alt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6976080" y="2871400"/>
            <a:ext cx="814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mtClean="0"/>
              <a:t>MQTT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3768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571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29</Words>
  <Application>Microsoft Macintosh PowerPoint</Application>
  <PresentationFormat>와이드스크린</PresentationFormat>
  <Paragraphs>21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Choiwon young</dc:creator>
  <cp:lastModifiedBy>Choiwon young</cp:lastModifiedBy>
  <cp:revision>11</cp:revision>
  <dcterms:created xsi:type="dcterms:W3CDTF">2016-09-03T11:35:54Z</dcterms:created>
  <dcterms:modified xsi:type="dcterms:W3CDTF">2016-09-03T11:51:26Z</dcterms:modified>
</cp:coreProperties>
</file>

<file path=docProps/thumbnail.jpeg>
</file>